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70" r:id="rId2"/>
    <p:sldId id="265" r:id="rId3"/>
    <p:sldId id="268" r:id="rId4"/>
    <p:sldId id="272" r:id="rId5"/>
    <p:sldId id="271" r:id="rId6"/>
    <p:sldId id="269" r:id="rId7"/>
    <p:sldId id="259" r:id="rId8"/>
    <p:sldId id="257" r:id="rId9"/>
    <p:sldId id="258" r:id="rId10"/>
    <p:sldId id="260" r:id="rId11"/>
    <p:sldId id="261" r:id="rId12"/>
    <p:sldId id="262" r:id="rId13"/>
    <p:sldId id="263" r:id="rId14"/>
    <p:sldId id="264" r:id="rId15"/>
    <p:sldId id="273" r:id="rId16"/>
    <p:sldId id="274" r:id="rId17"/>
    <p:sldId id="281" r:id="rId18"/>
    <p:sldId id="282" r:id="rId19"/>
    <p:sldId id="275" r:id="rId20"/>
    <p:sldId id="277" r:id="rId21"/>
    <p:sldId id="276" r:id="rId22"/>
    <p:sldId id="278" r:id="rId23"/>
    <p:sldId id="279" r:id="rId24"/>
    <p:sldId id="280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66" d="100"/>
          <a:sy n="66" d="100"/>
        </p:scale>
        <p:origin x="21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16293-A487-49F2-8C44-508DF95367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E5053-F488-455C-AA58-3890BF89E5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7E6E9DA-CCB1-473E-B5A0-2F144461AB4B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582EE-1CAA-43F5-8E37-5975F321BB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53E2-8E91-4AA1-8ADB-EA0ABB7FAB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DFA9D6-9B16-4CEE-9A6E-7322743DC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2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0BDD-31EA-477B-BB06-BFE1E0385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E8162-FCBF-45A3-BA77-2306E3B01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8FB2E-7D41-4C68-BA50-AB88D85D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BF06A-014D-46F5-ACDC-4870CF69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4FA2-EB39-466F-A9E3-020B5A38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6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17C-4605-46FF-8B18-03EB68DF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E79EA-399C-4BC9-9C7B-D0EA437F2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47F6A-C84A-48D2-8873-AC5C2780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BA9B3-353C-4DE2-81AE-CE0A987A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E0FD5-20C1-4AFC-955F-2FB0645B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E8A2A-E843-479B-A4C6-CE0391B14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84FDC-3A99-4F0F-8CE9-0C462DB88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2BCD-5E13-439A-BED5-708EDCE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65601-E755-4387-A948-CE36AF86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3CEB-FBA3-44D0-A2D1-AD443DAC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A2BC-703B-4927-808D-793A3A66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43F5-C70A-4170-A880-583B14C73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A8EB-9426-4F3B-A152-335C005F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5D252-1E41-4365-8BE4-E5A94ADA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A6BB-3528-44DD-9A72-5F7A99A2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9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26B0-7CE2-4020-9A96-B1FE1FF4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94E4-7265-46E1-A788-EDD685306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BE34-2BA1-41E0-97E7-A8F0508B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4DD61-2BA4-43E5-A51C-DF80346A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297B5-B61C-47CC-9AA7-C5D0E99C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34AA-C940-43E0-B437-6182B32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2FDD-6397-4E74-8D59-CD22AE5C6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0256-7178-4EF7-A2D7-E03127CB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432CA-2EDE-442A-9A40-5CF66E2F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76265-6597-4575-BDD7-CD1FA1D66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382C6-97A0-4B39-B06E-87BC12A9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6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020E-3F8A-4E95-98B6-C7886378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3F66A-3F9C-4F5F-86DC-BD720347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3D5E8-90E6-49C7-B793-75F7EA484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7854-AFA7-454C-B6FB-3E4430ADF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F2114-4D73-49CB-888C-B9CA4492D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F57D9-05A8-4514-8A62-595B3AA7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83D75-7B8A-4D9E-82EC-8E467CA4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64228-D380-47C1-BECA-64CD8CFD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0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1917-4343-48AF-A4A4-AEE8256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0521E-04CD-483C-9092-D476817F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23F33-5FDF-4664-80DB-943E49FB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1AE04-C5ED-474B-B9E3-04636134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458B7-6795-41FF-B012-1C986D2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4A7D3-6ABE-45C5-9B1E-09AE4F7E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1B6E0-B496-4EAD-9AAB-DB066D1B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E4AB-FB0A-4DED-AD1F-340748E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9CB7-DCD0-42EB-B0B7-3180E511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8A930-3B11-405C-8983-A8C79D95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39575-9D63-43E5-9CBA-37259DA2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6E7FB-D028-454D-AD00-533CF533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9F38C-11E6-4F74-BC49-D15797A6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5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420C-173B-4490-B5D7-DD1467DA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E3813-20A0-4296-B691-FEA5A9184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528D5-0759-4982-B89F-209859FE0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44D36-ABF3-46C5-81E5-32020E9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5CB0-3546-465C-80C8-2FC29F1D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2875F-700B-4A4D-9F25-FBE1C77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2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C4FA1-81E0-4A9D-964A-882EA940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455F8-E16F-4D1C-93F5-33A86475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D598-1E48-4237-AE30-21E49CD75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BEDBC-EE4A-4ACB-A5FD-048B09AA2B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9D1A-2823-489D-B931-57324AFBB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2FB51-2FE3-403E-850A-11FD5FCA4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CEB76-B815-473E-9DBE-26CA3EF8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259D940-858D-47FD-929B-DF1C34F5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64"/>
          <a:stretch/>
        </p:blipFill>
        <p:spPr>
          <a:xfrm>
            <a:off x="3149600" y="214086"/>
            <a:ext cx="5823580" cy="4557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C03044A-D670-4886-8EE0-91746B3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600" y="4771572"/>
            <a:ext cx="5820229" cy="17460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51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0E0DF6-7D56-4C17-88C6-68B8977C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39" y="101597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300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ABD042E-F8DB-476F-B73B-1542A1C6E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38" y="101596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03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74258F4-D959-468A-BD7B-F67C20DD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37" y="101595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09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9B7756-8A4C-4852-BB56-0C1BD144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36" y="101594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15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FB5EA2-8ED4-496D-8606-4A8F3573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35" y="101593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64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C36EF86-1AC9-4641-A419-3121581D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4400" y="145143"/>
            <a:ext cx="7830457" cy="6525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64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EB8A25E-F183-44BA-9E5C-EDF85E87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886" y="1222828"/>
            <a:ext cx="8374743" cy="41873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33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0E230A-59C4-48BB-B18D-6A7EF42D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38" y="1422400"/>
            <a:ext cx="11974290" cy="3991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63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171CA46-F070-4ECE-AE67-5166E2C8E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2343" y="261256"/>
            <a:ext cx="8534401" cy="6400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29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464546A-5DC5-42EB-ACD9-B085F12A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3429" y="188687"/>
            <a:ext cx="7768045" cy="6473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65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7C7E1-EC54-4C55-AD68-AE609E7F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5429" y="154578"/>
            <a:ext cx="6168571" cy="462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146439-0C59-43FD-9B59-E79833FE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5429" y="4781007"/>
            <a:ext cx="6168571" cy="1850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349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1A97EF-DCDA-4F3A-9554-F431041C9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529" y="609600"/>
            <a:ext cx="7641771" cy="5094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3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20F9DE0-DCB0-446D-B8D3-D423EA68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857" y="511629"/>
            <a:ext cx="8485414" cy="56569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6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4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64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0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966FEB-6479-4C0E-A911-DBD3BBF0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600" y="196396"/>
            <a:ext cx="10038701" cy="43919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B0C9BA6-C080-468C-8A5F-3C3AA35C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599" y="4588327"/>
            <a:ext cx="10038702" cy="20077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85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47D049-3045-4F9F-A003-052A9BA30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85" y="1277256"/>
            <a:ext cx="11615058" cy="38716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56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C0B2AF-DB21-4B7C-A003-75CD9136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171" y="123371"/>
            <a:ext cx="8679543" cy="65096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35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2F295D-A6CA-4023-935E-535D9B4D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572" y="101600"/>
            <a:ext cx="8863391" cy="66475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37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DB31F8-9B82-4F3E-9257-1B38F9806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40" y="101598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1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383CBC5-8746-40E8-ABEB-56811767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42" y="101600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24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96827E-0FF1-4EBC-870B-8A3C08C6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741" y="101599"/>
            <a:ext cx="8655351" cy="64915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10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Coll</dc:creator>
  <cp:lastModifiedBy>Gabriel Coll</cp:lastModifiedBy>
  <cp:revision>6</cp:revision>
  <cp:lastPrinted>2018-05-01T13:56:45Z</cp:lastPrinted>
  <dcterms:created xsi:type="dcterms:W3CDTF">2018-05-01T13:49:52Z</dcterms:created>
  <dcterms:modified xsi:type="dcterms:W3CDTF">2018-05-01T18:51:30Z</dcterms:modified>
</cp:coreProperties>
</file>